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</p:sldIdLst>
  <p:sldSz cx="18288000" cy="10287000"/>
  <p:notesSz cx="6858000" cy="9144000"/>
  <p:embeddedFontLst>
    <p:embeddedFont>
      <p:font typeface="杨任东竹石体" panose="02020500000000000000" charset="-122"/>
      <p:regular r:id="rId3"/>
    </p:embeddedFont>
    <p:embeddedFont>
      <p:font typeface="芫荽" panose="02020500000000000000" charset="-120"/>
      <p:regular r:id="rId4"/>
    </p:embeddedFont>
    <p:embeddedFont>
      <p:font typeface="Romman" panose="02020500000000000000" charset="0"/>
      <p:regular r:id="rId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874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3.fntdata"/><Relationship Id="rId4" Type="http://schemas.openxmlformats.org/officeDocument/2006/relationships/font" Target="fonts/font2.fntdata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2">
            <a:extLst>
              <a:ext uri="{FF2B5EF4-FFF2-40B4-BE49-F238E27FC236}">
                <a16:creationId xmlns:a16="http://schemas.microsoft.com/office/drawing/2014/main" id="{FEC24F37-F7BA-613C-7BDE-2901139C0952}"/>
              </a:ext>
            </a:extLst>
          </p:cNvPr>
          <p:cNvSpPr/>
          <p:nvPr/>
        </p:nvSpPr>
        <p:spPr>
          <a:xfrm>
            <a:off x="0" y="21675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3693143" y="1735463"/>
            <a:ext cx="10350841" cy="1466305"/>
            <a:chOff x="-16363" y="-33821"/>
            <a:chExt cx="2726148" cy="38618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09785" cy="300462"/>
            </a:xfrm>
            <a:custGeom>
              <a:avLst/>
              <a:gdLst/>
              <a:ahLst/>
              <a:cxnLst/>
              <a:rect l="l" t="t" r="r" b="b"/>
              <a:pathLst>
                <a:path w="2709785" h="300462">
                  <a:moveTo>
                    <a:pt x="17307" y="0"/>
                  </a:moveTo>
                  <a:lnTo>
                    <a:pt x="2692478" y="0"/>
                  </a:lnTo>
                  <a:cubicBezTo>
                    <a:pt x="2697068" y="0"/>
                    <a:pt x="2701470" y="1823"/>
                    <a:pt x="2704716" y="5069"/>
                  </a:cubicBezTo>
                  <a:cubicBezTo>
                    <a:pt x="2707961" y="8315"/>
                    <a:pt x="2709785" y="12717"/>
                    <a:pt x="2709785" y="17307"/>
                  </a:cubicBezTo>
                  <a:lnTo>
                    <a:pt x="2709785" y="283156"/>
                  </a:lnTo>
                  <a:cubicBezTo>
                    <a:pt x="2709785" y="292714"/>
                    <a:pt x="2702036" y="300462"/>
                    <a:pt x="2692478" y="300462"/>
                  </a:cubicBezTo>
                  <a:lnTo>
                    <a:pt x="17307" y="300462"/>
                  </a:lnTo>
                  <a:cubicBezTo>
                    <a:pt x="7748" y="300462"/>
                    <a:pt x="0" y="292714"/>
                    <a:pt x="0" y="283156"/>
                  </a:cubicBezTo>
                  <a:lnTo>
                    <a:pt x="0" y="17307"/>
                  </a:lnTo>
                  <a:cubicBezTo>
                    <a:pt x="0" y="7748"/>
                    <a:pt x="7748" y="0"/>
                    <a:pt x="17307" y="0"/>
                  </a:cubicBezTo>
                  <a:close/>
                </a:path>
              </a:pathLst>
            </a:custGeom>
            <a:solidFill>
              <a:srgbClr val="4F3A2E"/>
            </a:solidFill>
            <a:ln cap="rnd">
              <a:noFill/>
              <a:prstDash val="sysDot"/>
              <a:round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-16363" y="-33821"/>
              <a:ext cx="2709785" cy="3861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5115"/>
                </a:lnSpc>
                <a:spcBef>
                  <a:spcPct val="0"/>
                </a:spcBef>
              </a:pPr>
              <a:r>
                <a:rPr lang="en-US" altLang="zh-TW" sz="4800" spc="10" dirty="0">
                  <a:solidFill>
                    <a:srgbClr val="E8D8C9"/>
                  </a:solidFill>
                  <a:latin typeface="Romman"/>
                  <a:ea typeface="Romman"/>
                  <a:cs typeface="Romman"/>
                  <a:sym typeface="Romman"/>
                </a:rPr>
                <a:t>0527-29</a:t>
              </a:r>
              <a:r>
                <a:rPr lang="zh-TW" altLang="en-US" sz="4800" spc="10" dirty="0">
                  <a:solidFill>
                    <a:srgbClr val="E8D8C9"/>
                  </a:solidFill>
                  <a:latin typeface="Romman"/>
                  <a:ea typeface="Romman"/>
                  <a:cs typeface="Romman"/>
                  <a:sym typeface="Romman"/>
                </a:rPr>
                <a:t>美國學生來台接待家庭招募</a:t>
              </a:r>
              <a:endParaRPr lang="en-US" altLang="zh-TW" sz="4800" spc="10" dirty="0">
                <a:solidFill>
                  <a:srgbClr val="E8D8C9"/>
                </a:solidFill>
                <a:latin typeface="Romman"/>
                <a:ea typeface="Romman"/>
                <a:cs typeface="Romman"/>
                <a:sym typeface="Romman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834553" y="313403"/>
            <a:ext cx="1305251" cy="2155213"/>
          </a:xfrm>
          <a:custGeom>
            <a:avLst/>
            <a:gdLst/>
            <a:ahLst/>
            <a:cxnLst/>
            <a:rect l="l" t="t" r="r" b="b"/>
            <a:pathLst>
              <a:path w="1305251" h="2155213">
                <a:moveTo>
                  <a:pt x="0" y="0"/>
                </a:moveTo>
                <a:lnTo>
                  <a:pt x="1305250" y="0"/>
                </a:lnTo>
                <a:lnTo>
                  <a:pt x="1305250" y="2155213"/>
                </a:lnTo>
                <a:lnTo>
                  <a:pt x="0" y="21552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286000" y="485385"/>
            <a:ext cx="15697199" cy="10063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331"/>
              </a:lnSpc>
              <a:spcBef>
                <a:spcPct val="0"/>
              </a:spcBef>
            </a:pPr>
            <a:r>
              <a:rPr lang="zh-TW" altLang="en-US" sz="6885" spc="254" dirty="0">
                <a:solidFill>
                  <a:srgbClr val="5E17EB"/>
                </a:solidFill>
                <a:latin typeface="杨任东竹石体"/>
                <a:ea typeface="杨任东竹石体"/>
                <a:cs typeface="杨任东竹石体"/>
                <a:sym typeface="杨任东竹石体"/>
              </a:rPr>
              <a:t>羅東高中國際交流</a:t>
            </a:r>
            <a:r>
              <a:rPr lang="en-US" altLang="zh-TW" sz="6885" spc="254" dirty="0">
                <a:solidFill>
                  <a:srgbClr val="5E17EB"/>
                </a:solidFill>
                <a:latin typeface="杨任东竹石体"/>
                <a:ea typeface="杨任东竹石体"/>
                <a:cs typeface="杨任东竹石体"/>
                <a:sym typeface="杨任东竹石体"/>
              </a:rPr>
              <a:t>-</a:t>
            </a:r>
            <a:r>
              <a:rPr lang="zh-TW" altLang="en-US" sz="6885" spc="254" dirty="0">
                <a:solidFill>
                  <a:srgbClr val="5E17EB"/>
                </a:solidFill>
                <a:latin typeface="杨任东竹石体"/>
                <a:ea typeface="杨任东竹石体"/>
                <a:cs typeface="杨任东竹石体"/>
                <a:sym typeface="杨任东竹石体"/>
              </a:rPr>
              <a:t>接待家庭招募</a:t>
            </a:r>
            <a:r>
              <a:rPr lang="en-US" sz="6885" spc="254" dirty="0" err="1">
                <a:solidFill>
                  <a:srgbClr val="5E17EB"/>
                </a:solidFill>
                <a:latin typeface="杨任东竹石体"/>
                <a:ea typeface="杨任东竹石体"/>
                <a:cs typeface="杨任东竹石体"/>
                <a:sym typeface="杨任东竹石体"/>
              </a:rPr>
              <a:t>公告</a:t>
            </a:r>
            <a:r>
              <a:rPr lang="zh-TW" altLang="en-US" sz="6885" spc="254" dirty="0">
                <a:solidFill>
                  <a:srgbClr val="5E17EB"/>
                </a:solidFill>
                <a:latin typeface="杨任东竹石体"/>
                <a:ea typeface="杨任东竹石体"/>
                <a:cs typeface="杨任东竹石体"/>
                <a:sym typeface="杨任东竹石体"/>
              </a:rPr>
              <a:t> </a:t>
            </a:r>
            <a:endParaRPr lang="en-US" sz="6885" spc="254" dirty="0">
              <a:solidFill>
                <a:srgbClr val="5E17EB"/>
              </a:solidFill>
              <a:latin typeface="杨任东竹石体"/>
              <a:ea typeface="杨任东竹石体"/>
              <a:cs typeface="杨任东竹石体"/>
              <a:sym typeface="杨任东竹石体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886662" y="9172575"/>
            <a:ext cx="5096538" cy="6119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78"/>
              </a:lnSpc>
              <a:spcBef>
                <a:spcPct val="0"/>
              </a:spcBef>
            </a:pPr>
            <a:r>
              <a:rPr lang="en-US" sz="3699" spc="384" dirty="0" err="1">
                <a:solidFill>
                  <a:srgbClr val="000000"/>
                </a:solidFill>
                <a:latin typeface="杨任东竹石体"/>
                <a:ea typeface="杨任东竹石体"/>
                <a:cs typeface="杨任东竹石体"/>
                <a:sym typeface="杨任东竹石体"/>
              </a:rPr>
              <a:t>請踴躍報名</a:t>
            </a:r>
            <a:endParaRPr lang="en-US" sz="3699" spc="384" dirty="0">
              <a:solidFill>
                <a:srgbClr val="000000"/>
              </a:solidFill>
              <a:latin typeface="杨任东竹石体"/>
              <a:ea typeface="杨任东竹石体"/>
              <a:cs typeface="杨任东竹石体"/>
              <a:sym typeface="杨任东竹石体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124201" y="9177749"/>
            <a:ext cx="9158810" cy="410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39"/>
              </a:lnSpc>
              <a:spcBef>
                <a:spcPct val="0"/>
              </a:spcBef>
            </a:pPr>
            <a:r>
              <a:rPr lang="en-US" sz="2800" spc="99" dirty="0" err="1">
                <a:solidFill>
                  <a:srgbClr val="000000"/>
                </a:solidFill>
                <a:latin typeface="杨任东竹石体"/>
                <a:ea typeface="杨任东竹石体"/>
                <a:cs typeface="杨任东竹石体"/>
                <a:sym typeface="杨任东竹石体"/>
              </a:rPr>
              <a:t>聯絡人：羅東高中輔導處胡敏華老師</a:t>
            </a:r>
            <a:r>
              <a:rPr lang="en-US" sz="2800" spc="99" dirty="0">
                <a:solidFill>
                  <a:srgbClr val="000000"/>
                </a:solidFill>
                <a:latin typeface="杨任东竹石体"/>
                <a:ea typeface="杨任东竹石体"/>
                <a:cs typeface="杨任东竹石体"/>
                <a:sym typeface="杨任东竹石体"/>
              </a:rPr>
              <a:t> 9567645*501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2C1817F1-24E9-AD3F-38B9-C082F7F035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51952" y="4431569"/>
            <a:ext cx="3932397" cy="537004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C80412A-87C2-1C8F-0216-F2489BC7AC35}"/>
              </a:ext>
            </a:extLst>
          </p:cNvPr>
          <p:cNvSpPr txBox="1"/>
          <p:nvPr/>
        </p:nvSpPr>
        <p:spPr>
          <a:xfrm>
            <a:off x="618891" y="3797124"/>
            <a:ext cx="12933862" cy="5675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u="sng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114學年度聖路易大學高中(St. </a:t>
            </a:r>
            <a:r>
              <a:rPr lang="en-US" sz="3600" u="sng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Louis University High School)</a:t>
            </a:r>
          </a:p>
          <a:p>
            <a:pPr algn="ctr">
              <a:lnSpc>
                <a:spcPct val="150000"/>
              </a:lnSpc>
            </a:pPr>
            <a:r>
              <a:rPr lang="zh-TW" altLang="en-US" sz="3600" u="sng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學生來台    接待家庭招募</a:t>
            </a:r>
            <a:endParaRPr lang="en-US" altLang="zh-TW" sz="3600" u="sng" strike="noStrike" spc="-48" dirty="0">
              <a:solidFill>
                <a:srgbClr val="BC1823"/>
              </a:solidFill>
              <a:latin typeface="芫荽"/>
              <a:ea typeface="芫荽"/>
              <a:cs typeface="芫荽"/>
              <a:sym typeface="芫荽"/>
            </a:endParaRPr>
          </a:p>
          <a:p>
            <a:pPr algn="ctr">
              <a:lnSpc>
                <a:spcPct val="150000"/>
              </a:lnSpc>
            </a:pPr>
            <a:r>
              <a:rPr 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時間：115年</a:t>
            </a:r>
            <a:r>
              <a:rPr lang="en-US" altLang="zh-TW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5</a:t>
            </a:r>
            <a:r>
              <a:rPr 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月2</a:t>
            </a:r>
            <a:r>
              <a:rPr lang="en-US" altLang="zh-TW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7</a:t>
            </a:r>
            <a:r>
              <a:rPr 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日(</a:t>
            </a:r>
            <a:r>
              <a:rPr lang="zh-TW" alt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三</a:t>
            </a:r>
            <a:r>
              <a:rPr 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)-</a:t>
            </a:r>
            <a:r>
              <a:rPr lang="en-US" altLang="zh-TW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5</a:t>
            </a:r>
            <a:r>
              <a:rPr 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月</a:t>
            </a:r>
            <a:r>
              <a:rPr lang="en-US" altLang="zh-TW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29</a:t>
            </a:r>
            <a:r>
              <a:rPr 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日(</a:t>
            </a:r>
            <a:r>
              <a:rPr lang="zh-TW" alt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五</a:t>
            </a:r>
            <a:r>
              <a:rPr 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zh-TW" altLang="en-US" sz="3600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三天二夜</a:t>
            </a:r>
            <a:endParaRPr lang="en-US" altLang="zh-TW" sz="3600" spc="-48" dirty="0">
              <a:solidFill>
                <a:srgbClr val="BC1823"/>
              </a:solidFill>
              <a:latin typeface="芫荽"/>
              <a:ea typeface="芫荽"/>
              <a:cs typeface="芫荽"/>
              <a:sym typeface="芫荽"/>
            </a:endParaRPr>
          </a:p>
          <a:p>
            <a:pPr algn="ctr">
              <a:lnSpc>
                <a:spcPct val="150000"/>
              </a:lnSpc>
            </a:pPr>
            <a:r>
              <a:rPr lang="zh-TW" altLang="en-US" sz="3600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此次來台學生</a:t>
            </a:r>
            <a:r>
              <a:rPr lang="en-US" altLang="zh-TW" sz="3600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39</a:t>
            </a:r>
            <a:r>
              <a:rPr lang="zh-TW" altLang="en-US" sz="3600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位，請多予協助接待二夜住宿</a:t>
            </a:r>
            <a:endParaRPr lang="en-US" sz="3600" u="none" strike="noStrike" spc="-48" dirty="0">
              <a:solidFill>
                <a:srgbClr val="BC1823"/>
              </a:solidFill>
              <a:latin typeface="芫荽"/>
              <a:ea typeface="芫荽"/>
              <a:cs typeface="芫荽"/>
              <a:sym typeface="芫荽"/>
            </a:endParaRPr>
          </a:p>
          <a:p>
            <a:pPr algn="ctr">
              <a:lnSpc>
                <a:spcPct val="150000"/>
              </a:lnSpc>
            </a:pPr>
            <a:r>
              <a:rPr lang="zh-TW" altLang="en-US" sz="3600" u="none" strike="noStrike" spc="-48" dirty="0">
                <a:solidFill>
                  <a:srgbClr val="BC1823"/>
                </a:solidFill>
                <a:latin typeface="芫荽"/>
                <a:ea typeface="芫荽"/>
                <a:cs typeface="芫荽"/>
                <a:sym typeface="芫荽"/>
              </a:rPr>
              <a:t>其他行程均由學校規畫安排</a:t>
            </a:r>
            <a:endParaRPr lang="en-US" altLang="zh-TW" sz="3600" u="none" strike="noStrike" spc="-48" dirty="0">
              <a:solidFill>
                <a:srgbClr val="BC1823"/>
              </a:solidFill>
              <a:latin typeface="芫荽"/>
              <a:ea typeface="芫荽"/>
              <a:cs typeface="芫荽"/>
              <a:sym typeface="芫荽"/>
            </a:endParaRPr>
          </a:p>
          <a:p>
            <a:pPr algn="ctr">
              <a:lnSpc>
                <a:spcPct val="150000"/>
              </a:lnSpc>
            </a:pPr>
            <a:endParaRPr lang="en-US" sz="3600" u="none" strike="noStrike" spc="-48" dirty="0">
              <a:solidFill>
                <a:srgbClr val="BC1823"/>
              </a:solidFill>
              <a:latin typeface="芫荽"/>
              <a:ea typeface="芫荽"/>
              <a:cs typeface="芫荽"/>
              <a:sym typeface="芫荽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83</Words>
  <Application>Microsoft Office PowerPoint</Application>
  <PresentationFormat>自訂</PresentationFormat>
  <Paragraphs>10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杨任东竹石体</vt:lpstr>
      <vt:lpstr>Romman</vt:lpstr>
      <vt:lpstr>Arial</vt:lpstr>
      <vt:lpstr>Calibri</vt:lpstr>
      <vt:lpstr>芫荽</vt:lpstr>
      <vt:lpstr>Office Theme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j4</dc:title>
  <dc:creator>Teresa</dc:creator>
  <cp:lastModifiedBy>敏華 胡</cp:lastModifiedBy>
  <cp:revision>6</cp:revision>
  <dcterms:created xsi:type="dcterms:W3CDTF">2006-08-16T00:00:00Z</dcterms:created>
  <dcterms:modified xsi:type="dcterms:W3CDTF">2026-03-25T05:35:21Z</dcterms:modified>
  <dc:identifier>DAG3mbUs8dM</dc:identifier>
</cp:coreProperties>
</file>