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350" r:id="rId2"/>
    <p:sldId id="366" r:id="rId3"/>
    <p:sldId id="369" r:id="rId4"/>
  </p:sldIdLst>
  <p:sldSz cx="5143500" cy="91440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7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8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2862" y="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438400" y="1559908"/>
            <a:ext cx="2708345" cy="66584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8" y="711201"/>
            <a:ext cx="3462026" cy="4165601"/>
          </a:xfrm>
        </p:spPr>
        <p:txBody>
          <a:bodyPr anchor="b">
            <a:normAutofit/>
          </a:bodyPr>
          <a:lstStyle>
            <a:lvl1pPr algn="l">
              <a:defRPr sz="2475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7" y="5125157"/>
            <a:ext cx="2786766" cy="2551288"/>
          </a:xfrm>
        </p:spPr>
        <p:txBody>
          <a:bodyPr anchor="t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210431"/>
      </p:ext>
    </p:extLst>
  </p:cSld>
  <p:clrMapOvr>
    <a:masterClrMapping/>
  </p:clrMapOvr>
  <p:transition spd="slow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00038" y="711200"/>
            <a:ext cx="4543425" cy="4165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28626" y="5125156"/>
            <a:ext cx="4095749" cy="6096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00"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896193"/>
      </p:ext>
    </p:extLst>
  </p:cSld>
  <p:clrMapOvr>
    <a:masterClrMapping/>
  </p:clrMapOvr>
  <p:transition spd="slow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711200"/>
            <a:ext cx="4543425" cy="3860800"/>
          </a:xfrm>
        </p:spPr>
        <p:txBody>
          <a:bodyPr anchor="ctr">
            <a:normAutofit/>
          </a:bodyPr>
          <a:lstStyle>
            <a:lvl1pPr algn="l">
              <a:defRPr sz="1575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5486400"/>
            <a:ext cx="3590748" cy="25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102649"/>
      </p:ext>
    </p:extLst>
  </p:cSld>
  <p:clrMapOvr>
    <a:masterClrMapping/>
  </p:clrMapOvr>
  <p:transition spd="slow" advTm="5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60" y="711200"/>
            <a:ext cx="3858630" cy="3860800"/>
          </a:xfrm>
        </p:spPr>
        <p:txBody>
          <a:bodyPr anchor="ctr">
            <a:normAutofit/>
          </a:bodyPr>
          <a:lstStyle>
            <a:lvl1pPr algn="l">
              <a:defRPr sz="1575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075" y="4572000"/>
            <a:ext cx="3601388" cy="64346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5734760"/>
            <a:ext cx="3590078" cy="2291640"/>
          </a:xfrm>
        </p:spPr>
        <p:txBody>
          <a:bodyPr anchor="ctr">
            <a:normAutofit/>
          </a:bodyPr>
          <a:lstStyle>
            <a:lvl1pPr marL="0" indent="0" algn="l">
              <a:buNone/>
              <a:defRPr sz="1125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8588" y="947499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113" y="3691468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585196"/>
      </p:ext>
    </p:extLst>
  </p:cSld>
  <p:clrMapOvr>
    <a:masterClrMapping/>
  </p:clrMapOvr>
  <p:transition spd="slow" advTm="5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4572000"/>
            <a:ext cx="3590078" cy="2263200"/>
          </a:xfrm>
        </p:spPr>
        <p:txBody>
          <a:bodyPr anchor="b">
            <a:normAutofit/>
          </a:bodyPr>
          <a:lstStyle>
            <a:lvl1pPr algn="l">
              <a:defRPr sz="1575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6843974"/>
            <a:ext cx="3590748" cy="118242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432617"/>
      </p:ext>
    </p:extLst>
  </p:cSld>
  <p:clrMapOvr>
    <a:masterClrMapping/>
  </p:clrMapOvr>
  <p:transition spd="slow" advTm="5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60" y="711200"/>
            <a:ext cx="3858630" cy="3860800"/>
          </a:xfrm>
        </p:spPr>
        <p:txBody>
          <a:bodyPr anchor="ctr">
            <a:normAutofit/>
          </a:bodyPr>
          <a:lstStyle>
            <a:lvl1pPr algn="l">
              <a:defRPr sz="1575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038" y="5181600"/>
            <a:ext cx="3590078" cy="13998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6604000"/>
            <a:ext cx="3590078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8588" y="947499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/>
            <a:r>
              <a:rPr lang="en-US" sz="45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29113" y="3691468"/>
            <a:ext cx="257242" cy="77970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/>
          <a:p>
            <a:pPr lvl="0" algn="r"/>
            <a:r>
              <a:rPr lang="en-US" sz="45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115614"/>
      </p:ext>
    </p:extLst>
  </p:cSld>
  <p:clrMapOvr>
    <a:masterClrMapping/>
  </p:clrMapOvr>
  <p:transition spd="slow" advTm="5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" y="711200"/>
            <a:ext cx="4233183" cy="3860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575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0038" y="5238045"/>
            <a:ext cx="3590078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2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6355648"/>
            <a:ext cx="3590078" cy="1670753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647827"/>
      </p:ext>
    </p:extLst>
  </p:cSld>
  <p:clrMapOvr>
    <a:masterClrMapping/>
  </p:clrMapOvr>
  <p:transition spd="slow" advTm="5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 algn="l">
              <a:defRPr sz="157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8" y="711201"/>
            <a:ext cx="3687113" cy="502356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687562"/>
      </p:ext>
    </p:extLst>
  </p:cSld>
  <p:clrMapOvr>
    <a:masterClrMapping/>
  </p:clrMapOvr>
  <p:transition spd="slow" advTm="5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93603" y="711200"/>
            <a:ext cx="1149859" cy="5892800"/>
          </a:xfrm>
        </p:spPr>
        <p:txBody>
          <a:bodyPr vert="eaVert">
            <a:normAutofit/>
          </a:bodyPr>
          <a:lstStyle>
            <a:lvl1pPr>
              <a:defRPr sz="157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0037" y="711200"/>
            <a:ext cx="3290632" cy="73152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467476"/>
      </p:ext>
    </p:extLst>
  </p:cSld>
  <p:clrMapOvr>
    <a:masterClrMapping/>
  </p:clrMapOvr>
  <p:transition spd="slow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711200"/>
            <a:ext cx="3687113" cy="502356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971119"/>
      </p:ext>
    </p:extLst>
  </p:cSld>
  <p:clrMapOvr>
    <a:masterClrMapping/>
  </p:clrMapOvr>
  <p:transition spd="slow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641599"/>
            <a:ext cx="3601388" cy="3093156"/>
          </a:xfrm>
        </p:spPr>
        <p:txBody>
          <a:bodyPr anchor="b">
            <a:normAutofit/>
          </a:bodyPr>
          <a:lstStyle>
            <a:lvl1pPr algn="l">
              <a:defRPr sz="1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5983112"/>
            <a:ext cx="3601388" cy="2043289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2">
                    <a:lumMod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653535"/>
      </p:ext>
    </p:extLst>
  </p:cSld>
  <p:clrMapOvr>
    <a:masterClrMapping/>
  </p:clrMapOvr>
  <p:transition spd="slow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300038" y="711201"/>
            <a:ext cx="2221856" cy="5023556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2622579" y="711200"/>
            <a:ext cx="2220884" cy="5012267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65810"/>
      </p:ext>
    </p:extLst>
  </p:cSld>
  <p:clrMapOvr>
    <a:masterClrMapping/>
  </p:clrMapOvr>
  <p:transition spd="slow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6" y="711200"/>
            <a:ext cx="2090737" cy="812800"/>
          </a:xfrm>
        </p:spPr>
        <p:txBody>
          <a:bodyPr anchor="b">
            <a:noAutofit/>
          </a:bodyPr>
          <a:lstStyle>
            <a:lvl1pPr marL="0" indent="0">
              <a:buNone/>
              <a:defRPr sz="1350" b="0" cap="all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0037" y="1524001"/>
            <a:ext cx="2219325" cy="4210756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0947" y="755651"/>
            <a:ext cx="2117279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 cap="all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22579" y="1524000"/>
            <a:ext cx="2225647" cy="4199467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296176"/>
      </p:ext>
    </p:extLst>
  </p:cSld>
  <p:clrMapOvr>
    <a:masterClrMapping/>
  </p:clrMapOvr>
  <p:transition spd="slow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715388"/>
      </p:ext>
    </p:extLst>
  </p:cSld>
  <p:clrMapOvr>
    <a:masterClrMapping/>
  </p:clrMapOvr>
  <p:transition spd="slow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720033"/>
      </p:ext>
    </p:extLst>
  </p:cSld>
  <p:clrMapOvr>
    <a:masterClrMapping/>
  </p:clrMapOvr>
  <p:transition spd="slow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711200"/>
            <a:ext cx="1800225" cy="2032000"/>
          </a:xfrm>
        </p:spPr>
        <p:txBody>
          <a:bodyPr anchor="b">
            <a:normAutofit/>
          </a:bodyPr>
          <a:lstStyle>
            <a:lvl1pPr algn="l">
              <a:defRPr sz="11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711200"/>
            <a:ext cx="2496800" cy="73152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2946403"/>
            <a:ext cx="1800225" cy="278835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461925"/>
      </p:ext>
    </p:extLst>
  </p:cSld>
  <p:clrMapOvr>
    <a:masterClrMapping/>
  </p:clrMapOvr>
  <p:transition spd="slow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887" y="1930400"/>
            <a:ext cx="2004333" cy="1524000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28625" y="1219200"/>
            <a:ext cx="1845548" cy="64008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016" y="3657600"/>
            <a:ext cx="2004875" cy="2777067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037" y="8229601"/>
            <a:ext cx="3269095" cy="48683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432590"/>
      </p:ext>
    </p:extLst>
  </p:cSld>
  <p:clrMapOvr>
    <a:masterClrMapping/>
  </p:clrMapOvr>
  <p:transition spd="slow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52254" y="5192890"/>
            <a:ext cx="1389632" cy="354471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5994400"/>
            <a:ext cx="3687113" cy="203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711201"/>
            <a:ext cx="3687113" cy="502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79513" y="8229605"/>
            <a:ext cx="67526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EBE089-44BA-4015-9258-43C0A2A27B9B}" type="datetimeFigureOut">
              <a:rPr lang="zh-TW" altLang="en-US" smtClean="0"/>
              <a:t>2025/1/7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037" y="8229601"/>
            <a:ext cx="3269095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3115" y="7437972"/>
            <a:ext cx="482010" cy="893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575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8AE8DC-D318-4B92-A78C-5E1855D252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40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ransition spd="slow" advTm="5000">
    <p:randomBar dir="vert"/>
  </p:transition>
  <p:txStyles>
    <p:titleStyle>
      <a:lvl1pPr algn="l" defTabSz="257175" rtl="0" eaLnBrk="1" latinLnBrk="0" hangingPunct="1">
        <a:spcBef>
          <a:spcPct val="0"/>
        </a:spcBef>
        <a:buNone/>
        <a:defRPr sz="18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073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2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17909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1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675084" indent="-160734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125141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B5AFB8-CB65-496C-8414-BF89B9BCCA57}"/>
              </a:ext>
            </a:extLst>
          </p:cNvPr>
          <p:cNvSpPr/>
          <p:nvPr/>
        </p:nvSpPr>
        <p:spPr>
          <a:xfrm>
            <a:off x="-1" y="0"/>
            <a:ext cx="5143501" cy="8283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i="1" dirty="0">
                <a:solidFill>
                  <a:schemeClr val="tx1"/>
                </a:solidFill>
                <a:latin typeface="+mn-ea"/>
              </a:rPr>
              <a:t>20241111</a:t>
            </a:r>
            <a:r>
              <a:rPr lang="en-US" altLang="zh-TW" sz="2400" b="1" i="1" dirty="0">
                <a:latin typeface="+mn-ea"/>
              </a:rPr>
              <a:t> </a:t>
            </a:r>
            <a:r>
              <a:rPr lang="zh-TW" altLang="en-US" sz="2400" b="1" i="1" dirty="0">
                <a:latin typeface="+mn-ea"/>
              </a:rPr>
              <a:t>第五屆科學與科普專業英文聽寫說能力大賽</a:t>
            </a:r>
            <a:endParaRPr lang="en-US" altLang="zh-TW" sz="2400" b="1" i="1" dirty="0">
              <a:latin typeface="+mn-ea"/>
            </a:endParaRPr>
          </a:p>
        </p:txBody>
      </p:sp>
      <p:pic>
        <p:nvPicPr>
          <p:cNvPr id="2050" name="Picture 2" descr="可能是 4 個人和文字的圖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505"/>
            <a:ext cx="5148741" cy="34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81000" y="1238250"/>
            <a:ext cx="41424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+mn-ea"/>
              </a:rPr>
              <a:t>202</a:t>
            </a:r>
            <a:r>
              <a:rPr lang="zh-TW" altLang="en-US" b="1" dirty="0">
                <a:latin typeface="+mn-ea"/>
              </a:rPr>
              <a:t>賴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妮 （生活與資訊科技組） 冠軍</a:t>
            </a:r>
          </a:p>
          <a:p>
            <a:r>
              <a:rPr lang="en-US" altLang="zh-TW" b="1" dirty="0">
                <a:latin typeface="+mn-ea"/>
              </a:rPr>
              <a:t>202</a:t>
            </a:r>
            <a:r>
              <a:rPr lang="zh-TW" altLang="en-US" b="1" dirty="0">
                <a:latin typeface="+mn-ea"/>
              </a:rPr>
              <a:t>邱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晴 （環境教育組）             冠軍</a:t>
            </a:r>
          </a:p>
          <a:p>
            <a:r>
              <a:rPr lang="en-US" altLang="zh-TW" b="1" dirty="0">
                <a:latin typeface="+mn-ea"/>
              </a:rPr>
              <a:t>202</a:t>
            </a:r>
            <a:r>
              <a:rPr lang="zh-TW" altLang="en-US" b="1" dirty="0">
                <a:latin typeface="+mn-ea"/>
              </a:rPr>
              <a:t>陳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蓁 （生活與資訊科技組） 季軍</a:t>
            </a:r>
          </a:p>
          <a:p>
            <a:r>
              <a:rPr lang="en-US" altLang="zh-TW" b="1" dirty="0">
                <a:latin typeface="+mn-ea"/>
              </a:rPr>
              <a:t>202</a:t>
            </a:r>
            <a:r>
              <a:rPr lang="zh-TW" altLang="en-US" b="1" dirty="0">
                <a:latin typeface="+mn-ea"/>
              </a:rPr>
              <a:t>張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雅 （人工智慧組）             亞軍</a:t>
            </a:r>
          </a:p>
          <a:p>
            <a:r>
              <a:rPr lang="en-US" altLang="zh-TW" b="1" dirty="0">
                <a:latin typeface="+mn-ea"/>
              </a:rPr>
              <a:t>203</a:t>
            </a:r>
            <a:r>
              <a:rPr lang="zh-TW" altLang="en-US" b="1" dirty="0">
                <a:latin typeface="+mn-ea"/>
              </a:rPr>
              <a:t>黃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喻 （化學組）                     冠軍</a:t>
            </a:r>
          </a:p>
          <a:p>
            <a:r>
              <a:rPr lang="en-US" altLang="zh-TW" b="1" dirty="0">
                <a:latin typeface="+mn-ea"/>
              </a:rPr>
              <a:t>203</a:t>
            </a:r>
            <a:r>
              <a:rPr lang="zh-TW" altLang="en-US" b="1" dirty="0">
                <a:latin typeface="+mn-ea"/>
              </a:rPr>
              <a:t>吳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澄 （人工智慧組）             冠軍</a:t>
            </a:r>
          </a:p>
          <a:p>
            <a:r>
              <a:rPr lang="en-US" altLang="zh-TW" b="1" dirty="0">
                <a:latin typeface="+mn-ea"/>
              </a:rPr>
              <a:t>203</a:t>
            </a:r>
            <a:r>
              <a:rPr lang="zh-TW" altLang="en-US" b="1" dirty="0">
                <a:latin typeface="+mn-ea"/>
              </a:rPr>
              <a:t>古</a:t>
            </a:r>
            <a:r>
              <a:rPr lang="en-US" altLang="zh-TW" b="1" dirty="0">
                <a:latin typeface="+mn-ea"/>
              </a:rPr>
              <a:t>O </a:t>
            </a:r>
            <a:r>
              <a:rPr lang="zh-TW" altLang="en-US" b="1" dirty="0">
                <a:latin typeface="+mn-ea"/>
              </a:rPr>
              <a:t>禾 （生活資訊組）            亞軍</a:t>
            </a:r>
          </a:p>
          <a:p>
            <a:r>
              <a:rPr lang="en-US" altLang="zh-TW" b="1" dirty="0">
                <a:latin typeface="+mn-ea"/>
              </a:rPr>
              <a:t>207</a:t>
            </a:r>
            <a:r>
              <a:rPr lang="zh-TW" altLang="en-US" b="1" dirty="0">
                <a:latin typeface="+mn-ea"/>
              </a:rPr>
              <a:t>陳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竹 （環境教育組）             亞軍</a:t>
            </a:r>
          </a:p>
          <a:p>
            <a:r>
              <a:rPr lang="en-US" altLang="zh-TW" b="1" dirty="0">
                <a:latin typeface="+mn-ea"/>
              </a:rPr>
              <a:t>210</a:t>
            </a:r>
            <a:r>
              <a:rPr lang="zh-TW" altLang="en-US" b="1" dirty="0">
                <a:latin typeface="+mn-ea"/>
              </a:rPr>
              <a:t>陳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姮 （化學組）                     亞軍</a:t>
            </a:r>
          </a:p>
          <a:p>
            <a:r>
              <a:rPr lang="en-US" altLang="zh-TW" b="1" dirty="0">
                <a:latin typeface="+mn-ea"/>
              </a:rPr>
              <a:t>103 </a:t>
            </a:r>
            <a:r>
              <a:rPr lang="zh-TW" altLang="en-US" b="1" dirty="0">
                <a:latin typeface="+mn-ea"/>
              </a:rPr>
              <a:t>朱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屹 （物理組）                    冠軍</a:t>
            </a:r>
          </a:p>
          <a:p>
            <a:r>
              <a:rPr lang="en-US" altLang="zh-TW" b="1" dirty="0">
                <a:latin typeface="+mn-ea"/>
              </a:rPr>
              <a:t>103 </a:t>
            </a:r>
            <a:r>
              <a:rPr lang="zh-TW" altLang="en-US" b="1" dirty="0">
                <a:latin typeface="+mn-ea"/>
              </a:rPr>
              <a:t>周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沁 （自然科學組）            亞軍</a:t>
            </a:r>
          </a:p>
          <a:p>
            <a:r>
              <a:rPr lang="en-US" altLang="zh-TW" b="1" dirty="0">
                <a:latin typeface="+mn-ea"/>
              </a:rPr>
              <a:t>103 </a:t>
            </a:r>
            <a:r>
              <a:rPr lang="zh-TW" altLang="en-US" b="1" dirty="0">
                <a:latin typeface="+mn-ea"/>
              </a:rPr>
              <a:t>何</a:t>
            </a:r>
            <a:r>
              <a:rPr lang="en-US" altLang="zh-TW" b="1" dirty="0">
                <a:latin typeface="+mn-ea"/>
              </a:rPr>
              <a:t>O</a:t>
            </a:r>
            <a:r>
              <a:rPr lang="zh-TW" altLang="en-US" b="1" dirty="0">
                <a:latin typeface="+mn-ea"/>
              </a:rPr>
              <a:t>戎 （地球科學組）            季軍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360274"/>
      </p:ext>
    </p:extLst>
  </p:cSld>
  <p:clrMapOvr>
    <a:masterClrMapping/>
  </p:clrMapOvr>
  <p:transition spd="slow" advTm="5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B5AFB8-CB65-496C-8414-BF89B9BCCA57}"/>
              </a:ext>
            </a:extLst>
          </p:cNvPr>
          <p:cNvSpPr/>
          <p:nvPr/>
        </p:nvSpPr>
        <p:spPr>
          <a:xfrm>
            <a:off x="-1" y="0"/>
            <a:ext cx="5143501" cy="828355"/>
          </a:xfrm>
          <a:prstGeom prst="rect">
            <a:avLst/>
          </a:prstGeom>
          <a:solidFill>
            <a:srgbClr val="9C7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i="1" dirty="0">
                <a:solidFill>
                  <a:schemeClr val="tx1"/>
                </a:solidFill>
                <a:latin typeface="+mn-ea"/>
              </a:rPr>
              <a:t>20241205</a:t>
            </a:r>
            <a:r>
              <a:rPr lang="zh-TW" altLang="en-US" sz="2400" b="1" i="1" dirty="0">
                <a:solidFill>
                  <a:schemeClr val="tx1"/>
                </a:solidFill>
                <a:latin typeface="+mn-ea"/>
              </a:rPr>
              <a:t>全校拔河比賽</a:t>
            </a:r>
            <a:endParaRPr lang="en-US" altLang="zh-TW" sz="2400" b="1" i="1" dirty="0">
              <a:latin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/>
          <a:stretch/>
        </p:blipFill>
        <p:spPr>
          <a:xfrm>
            <a:off x="-1" y="828355"/>
            <a:ext cx="5143500" cy="33029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9" b="15315"/>
          <a:stretch/>
        </p:blipFill>
        <p:spPr>
          <a:xfrm>
            <a:off x="-2" y="3843580"/>
            <a:ext cx="5143500" cy="238157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5"/>
          <a:stretch/>
        </p:blipFill>
        <p:spPr>
          <a:xfrm>
            <a:off x="0" y="6209654"/>
            <a:ext cx="5143500" cy="293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1133"/>
      </p:ext>
    </p:extLst>
  </p:cSld>
  <p:clrMapOvr>
    <a:masterClrMapping/>
  </p:clrMapOvr>
  <p:transition spd="slow" advTm="5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B5AFB8-CB65-496C-8414-BF89B9BCCA57}"/>
              </a:ext>
            </a:extLst>
          </p:cNvPr>
          <p:cNvSpPr/>
          <p:nvPr/>
        </p:nvSpPr>
        <p:spPr>
          <a:xfrm>
            <a:off x="-1" y="0"/>
            <a:ext cx="5143501" cy="8283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i="1" dirty="0">
                <a:solidFill>
                  <a:schemeClr val="tx1"/>
                </a:solidFill>
                <a:latin typeface="+mj-ea"/>
                <a:ea typeface="+mj-ea"/>
              </a:rPr>
              <a:t>20241205</a:t>
            </a:r>
            <a:r>
              <a:rPr lang="zh-TW" altLang="en-US" sz="2400" b="1" i="1" dirty="0">
                <a:latin typeface="+mj-ea"/>
                <a:ea typeface="+mj-ea"/>
              </a:rPr>
              <a:t>體育班三年級王辰曜同學</a:t>
            </a:r>
            <a:endParaRPr lang="en-US" altLang="zh-TW" sz="2400" b="1" i="1" dirty="0">
              <a:latin typeface="+mj-ea"/>
              <a:ea typeface="+mj-ea"/>
            </a:endParaRPr>
          </a:p>
          <a:p>
            <a:pPr algn="r"/>
            <a:r>
              <a:rPr lang="zh-TW" altLang="en-US" sz="2400" b="1" i="1" dirty="0">
                <a:latin typeface="+mj-ea"/>
                <a:ea typeface="+mj-ea"/>
              </a:rPr>
              <a:t>獲頒本年度國光體育獎章</a:t>
            </a:r>
            <a:endParaRPr lang="en-US" altLang="zh-TW" sz="2400" b="1" i="1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1467"/>
            <a:ext cx="5143500" cy="28925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4" b="7248"/>
          <a:stretch/>
        </p:blipFill>
        <p:spPr>
          <a:xfrm>
            <a:off x="-1" y="3215842"/>
            <a:ext cx="5143500" cy="31048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4"/>
          <a:stretch/>
        </p:blipFill>
        <p:spPr>
          <a:xfrm>
            <a:off x="0" y="828355"/>
            <a:ext cx="5143500" cy="25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54807"/>
      </p:ext>
    </p:extLst>
  </p:cSld>
  <p:clrMapOvr>
    <a:masterClrMapping/>
  </p:clrMapOvr>
  <p:transition spd="slow" advTm="5000">
    <p:randomBar dir="vert"/>
  </p:transition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TM02900771[[fn=切割線]]</Template>
  <TotalTime>7830</TotalTime>
  <Words>147</Words>
  <Application>Microsoft Office PowerPoint</Application>
  <PresentationFormat>如螢幕大小 (16:9)</PresentationFormat>
  <Paragraphs>16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7" baseType="lpstr">
      <vt:lpstr>微軟正黑體</vt:lpstr>
      <vt:lpstr>Century Gothic</vt:lpstr>
      <vt:lpstr>Wingdings 3</vt:lpstr>
      <vt:lpstr>切割線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江國樑</cp:lastModifiedBy>
  <cp:revision>44</cp:revision>
  <dcterms:created xsi:type="dcterms:W3CDTF">2024-08-26T10:41:54Z</dcterms:created>
  <dcterms:modified xsi:type="dcterms:W3CDTF">2025-01-07T03:03:19Z</dcterms:modified>
</cp:coreProperties>
</file>